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7" r:id="rId2"/>
    <p:sldId id="256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1" r:id="rId11"/>
    <p:sldId id="266" r:id="rId12"/>
    <p:sldId id="271" r:id="rId13"/>
    <p:sldId id="272" r:id="rId14"/>
    <p:sldId id="270" r:id="rId15"/>
    <p:sldId id="269" r:id="rId16"/>
    <p:sldId id="273" r:id="rId17"/>
    <p:sldId id="268" r:id="rId18"/>
  </p:sldIdLst>
  <p:sldSz cx="9144000" cy="6858000" type="screen4x3"/>
  <p:notesSz cx="6858000" cy="9144000"/>
  <p:custDataLst>
    <p:tags r:id="rId20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206" y="-20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33B580-A8BC-4156-86E2-F022DF2EDBE3}" type="datetimeFigureOut">
              <a:rPr lang="ru-RU" smtClean="0"/>
              <a:t>25.11.2016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BD0E5E-3B07-4411-ACB8-3DB38FE814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92453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BD0E5E-3B07-4411-ACB8-3DB38FE81466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73953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C069F-CCC2-4FF3-BA9A-66BDA1BD7698}" type="datetimeFigureOut">
              <a:rPr lang="ru-RU" smtClean="0"/>
              <a:t>25.11.2016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3FF6C-83E7-4265-9F84-BA1759E1CA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67257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C069F-CCC2-4FF3-BA9A-66BDA1BD7698}" type="datetimeFigureOut">
              <a:rPr lang="ru-RU" smtClean="0"/>
              <a:t>25.11.2016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3FF6C-83E7-4265-9F84-BA1759E1CA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1889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C069F-CCC2-4FF3-BA9A-66BDA1BD7698}" type="datetimeFigureOut">
              <a:rPr lang="ru-RU" smtClean="0"/>
              <a:t>25.11.2016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3FF6C-83E7-4265-9F84-BA1759E1CA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8394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C069F-CCC2-4FF3-BA9A-66BDA1BD7698}" type="datetimeFigureOut">
              <a:rPr lang="ru-RU" smtClean="0"/>
              <a:t>25.11.2016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3FF6C-83E7-4265-9F84-BA1759E1CA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22005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C069F-CCC2-4FF3-BA9A-66BDA1BD7698}" type="datetimeFigureOut">
              <a:rPr lang="ru-RU" smtClean="0"/>
              <a:t>25.11.2016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3FF6C-83E7-4265-9F84-BA1759E1CA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7748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C069F-CCC2-4FF3-BA9A-66BDA1BD7698}" type="datetimeFigureOut">
              <a:rPr lang="ru-RU" smtClean="0"/>
              <a:t>25.11.2016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3FF6C-83E7-4265-9F84-BA1759E1CA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54930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C069F-CCC2-4FF3-BA9A-66BDA1BD7698}" type="datetimeFigureOut">
              <a:rPr lang="ru-RU" smtClean="0"/>
              <a:t>25.11.2016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3FF6C-83E7-4265-9F84-BA1759E1CA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7611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C069F-CCC2-4FF3-BA9A-66BDA1BD7698}" type="datetimeFigureOut">
              <a:rPr lang="ru-RU" smtClean="0"/>
              <a:t>25.11.2016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3FF6C-83E7-4265-9F84-BA1759E1CA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4608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C069F-CCC2-4FF3-BA9A-66BDA1BD7698}" type="datetimeFigureOut">
              <a:rPr lang="ru-RU" smtClean="0"/>
              <a:t>25.11.2016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3FF6C-83E7-4265-9F84-BA1759E1CA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95128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C069F-CCC2-4FF3-BA9A-66BDA1BD7698}" type="datetimeFigureOut">
              <a:rPr lang="ru-RU" smtClean="0"/>
              <a:t>25.11.2016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3FF6C-83E7-4265-9F84-BA1759E1CA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6249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C069F-CCC2-4FF3-BA9A-66BDA1BD7698}" type="datetimeFigureOut">
              <a:rPr lang="ru-RU" smtClean="0"/>
              <a:t>25.11.2016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03FF6C-83E7-4265-9F84-BA1759E1CA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7196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FC069F-CCC2-4FF3-BA9A-66BDA1BD7698}" type="datetimeFigureOut">
              <a:rPr lang="ru-RU" smtClean="0"/>
              <a:t>25.11.2016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03FF6C-83E7-4265-9F84-BA1759E1CA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1818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C:\Users\ЛАРИСА\Desktop\starij_albom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640960" cy="655272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27784" y="1268760"/>
            <a:ext cx="6400800" cy="1752600"/>
          </a:xfrm>
        </p:spPr>
        <p:txBody>
          <a:bodyPr>
            <a:noAutofit/>
          </a:bodyPr>
          <a:lstStyle/>
          <a:p>
            <a:r>
              <a:rPr lang="ru-RU" sz="7200" b="1" i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Альбом</a:t>
            </a:r>
          </a:p>
          <a:p>
            <a:r>
              <a:rPr lang="ru-RU" sz="7200" b="1" i="1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п</a:t>
            </a:r>
            <a:r>
              <a:rPr lang="ru-RU" sz="7200" b="1" i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амяти.</a:t>
            </a:r>
            <a:endParaRPr lang="ru-RU" sz="7200" b="1" i="1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558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 descr="C:\Users\10\Desktop\17649250.gif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95488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2697" y="764704"/>
            <a:ext cx="3538736" cy="1143000"/>
          </a:xfrm>
        </p:spPr>
        <p:txBody>
          <a:bodyPr>
            <a:noAutofit/>
          </a:bodyPr>
          <a:lstStyle/>
          <a:p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г. </a:t>
            </a:r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Даугавпилс </a:t>
            </a:r>
            <a:r>
              <a:rPr lang="ru-RU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(Латвия) </a:t>
            </a:r>
          </a:p>
        </p:txBody>
      </p:sp>
      <p:pic>
        <p:nvPicPr>
          <p:cNvPr id="5" name="Picture 5" descr="Мемориал погибшим летчикам г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356992"/>
            <a:ext cx="3672408" cy="30022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5292080" y="1772816"/>
            <a:ext cx="353873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Обелиск-</a:t>
            </a:r>
          </a:p>
          <a:p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крыло самолёта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045590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3623640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Уголок боевой славы.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anose="02030602050306030303" pitchFamily="18" charset="0"/>
            </a:endParaRPr>
          </a:p>
        </p:txBody>
      </p:sp>
      <p:pic>
        <p:nvPicPr>
          <p:cNvPr id="5" name="Picture 2" descr="C:\Users\User\Desktop\Уголок Матвеичева в школе\IMG_040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4733" y="1835696"/>
            <a:ext cx="3901328" cy="23501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3" descr="C:\Users\User\Desktop\Уголок Матвеичева в школе\IMG_039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1710" y="4151664"/>
            <a:ext cx="3709130" cy="21340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4" descr="C:\Users\User\Desktop\Уголок Матвеичева в школе\IMG_037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64088" y="692696"/>
            <a:ext cx="3528392" cy="47525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9728117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esktop\0_32ed3_257c112d_XL.jpg"/>
          <p:cNvPicPr>
            <a:picLocks noGrp="1"/>
          </p:cNvPicPr>
          <p:nvPr>
            <p:ph idx="1"/>
          </p:nvPr>
        </p:nvPicPr>
        <p:blipFill rotWithShape="1">
          <a:blip r:embed="rId2"/>
          <a:srcRect b="2936"/>
          <a:stretch/>
        </p:blipFill>
        <p:spPr bwMode="auto">
          <a:xfrm>
            <a:off x="179512" y="116632"/>
            <a:ext cx="8712968" cy="65527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04775318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/>
          <p:cNvPicPr>
            <a:picLocks noGrp="1"/>
          </p:cNvPicPr>
          <p:nvPr>
            <p:ph idx="1"/>
          </p:nvPr>
        </p:nvPicPr>
        <p:blipFill>
          <a:blip r:embed="rId2" cstate="print"/>
          <a:srcRect r="992" b="25122"/>
          <a:stretch>
            <a:fillRect/>
          </a:stretch>
        </p:blipFill>
        <p:spPr bwMode="auto">
          <a:xfrm>
            <a:off x="179512" y="116632"/>
            <a:ext cx="8784976" cy="65527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2742001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3682752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Герои-лётчики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pic>
        <p:nvPicPr>
          <p:cNvPr id="4" name="Объект 3" descr="C:\Users\ЛАРИСА\Desktop\20150507_071908177239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8"/>
          <a:stretch/>
        </p:blipFill>
        <p:spPr bwMode="auto">
          <a:xfrm>
            <a:off x="251520" y="3429000"/>
            <a:ext cx="3672408" cy="26251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C:\Users\ЛАРИСА\Desktop\29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717032"/>
            <a:ext cx="3450451" cy="23694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C:\Users\ЛАРИСА\Desktop\dd21da4054b8d40fd3df4e973c2dfc7f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0818" y="908720"/>
            <a:ext cx="3442335" cy="22764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4938354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ЛАРИСА\Desktop\03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429000"/>
            <a:ext cx="3456384" cy="2589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ЛАРИСА\Desktop\93663841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764703"/>
            <a:ext cx="3483078" cy="254444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ЛАРИСА\Desktop\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308" y="620688"/>
            <a:ext cx="3370620" cy="24482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9761026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548680"/>
            <a:ext cx="2664296" cy="1143000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Василий</a:t>
            </a:r>
            <a:b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Михайлович</a:t>
            </a:r>
            <a:b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Матвеичев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4294967295"/>
          </p:nvPr>
        </p:nvSpPr>
        <p:spPr>
          <a:xfrm>
            <a:off x="5547861" y="4797152"/>
            <a:ext cx="3240087" cy="115205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5400" dirty="0" smtClean="0">
                <a:solidFill>
                  <a:schemeClr val="tx1"/>
                </a:solidFill>
                <a:latin typeface="Constantia" panose="02030602050306030303" pitchFamily="18" charset="0"/>
              </a:rPr>
              <a:t>1912 - 1941</a:t>
            </a:r>
            <a:endParaRPr lang="ru-RU" sz="5400" dirty="0">
              <a:solidFill>
                <a:schemeClr val="tx1"/>
              </a:solidFill>
              <a:latin typeface="Constantia" panose="02030602050306030303" pitchFamily="18" charset="0"/>
            </a:endParaRPr>
          </a:p>
        </p:txBody>
      </p:sp>
      <p:pic>
        <p:nvPicPr>
          <p:cNvPr id="4" name="Picture 4" descr="10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 r="542" b="18346"/>
          <a:stretch>
            <a:fillRect/>
          </a:stretch>
        </p:blipFill>
        <p:spPr bwMode="auto">
          <a:xfrm>
            <a:off x="467544" y="2060848"/>
            <a:ext cx="3455988" cy="4032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5239950" y="1916832"/>
            <a:ext cx="385590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Защищал он до конца Россию.</a:t>
            </a:r>
          </a:p>
          <a:p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И навек остался молодым…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739274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548680"/>
            <a:ext cx="2664296" cy="1143000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Василий</a:t>
            </a:r>
            <a:b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Михайлович</a:t>
            </a:r>
            <a:b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r>
              <a:rPr lang="ru-RU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Матвеичев</a:t>
            </a:r>
            <a:endParaRPr lang="ru-RU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4294967295"/>
          </p:nvPr>
        </p:nvSpPr>
        <p:spPr>
          <a:xfrm>
            <a:off x="5547861" y="4797152"/>
            <a:ext cx="3240087" cy="115205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5400" dirty="0" smtClean="0">
                <a:solidFill>
                  <a:schemeClr val="tx1"/>
                </a:solidFill>
                <a:latin typeface="Constantia" panose="02030602050306030303" pitchFamily="18" charset="0"/>
              </a:rPr>
              <a:t>1912 - 1941</a:t>
            </a:r>
            <a:endParaRPr lang="ru-RU" sz="5400" dirty="0">
              <a:solidFill>
                <a:schemeClr val="tx1"/>
              </a:solidFill>
              <a:latin typeface="Constantia" panose="02030602050306030303" pitchFamily="18" charset="0"/>
            </a:endParaRPr>
          </a:p>
        </p:txBody>
      </p:sp>
      <p:pic>
        <p:nvPicPr>
          <p:cNvPr id="4" name="Picture 4" descr="10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 r="542" b="18346"/>
          <a:stretch>
            <a:fillRect/>
          </a:stretch>
        </p:blipFill>
        <p:spPr bwMode="auto">
          <a:xfrm>
            <a:off x="467544" y="2060848"/>
            <a:ext cx="3455988" cy="4032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5239950" y="1916832"/>
            <a:ext cx="385590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Герой-земляк.</a:t>
            </a:r>
          </a:p>
        </p:txBody>
      </p:sp>
    </p:spTree>
    <p:extLst>
      <p:ext uri="{BB962C8B-B14F-4D97-AF65-F5344CB8AC3E}">
        <p14:creationId xmlns:p14="http://schemas.microsoft.com/office/powerpoint/2010/main" val="175360848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467544" y="1265734"/>
            <a:ext cx="3672408" cy="720080"/>
          </a:xfrm>
          <a:prstGeom prst="rect">
            <a:avLst/>
          </a:prstGeom>
        </p:spPr>
        <p:txBody>
          <a:bodyPr vert="horz" anchor="ctr">
            <a:no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1" i="0" u="none" strike="noStrike" kern="1200" cap="none" spc="0" normalizeH="0" baseline="0" noProof="0" dirty="0" err="1" smtClean="0">
                <a:ln w="6350">
                  <a:noFill/>
                </a:ln>
                <a:solidFill>
                  <a:schemeClr val="tx1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Constantia" panose="02030602050306030303" pitchFamily="18" charset="0"/>
              </a:rPr>
              <a:t>Ейское</a:t>
            </a:r>
            <a:r>
              <a:rPr kumimoji="0" lang="ru-RU" sz="5400" b="1" i="0" u="none" strike="noStrike" kern="1200" cap="none" spc="0" normalizeH="0" baseline="0" noProof="0" dirty="0" smtClean="0">
                <a:ln w="6350">
                  <a:noFill/>
                </a:ln>
                <a:solidFill>
                  <a:schemeClr val="tx1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Constantia" panose="02030602050306030303" pitchFamily="18" charset="0"/>
              </a:rPr>
              <a:t> лётное училище </a:t>
            </a:r>
            <a:endParaRPr kumimoji="0" lang="ru-RU" sz="5400" b="1" i="0" u="none" strike="noStrike" kern="1200" cap="none" spc="0" normalizeH="0" baseline="0" noProof="0" dirty="0">
              <a:ln w="6350">
                <a:noFill/>
              </a:ln>
              <a:solidFill>
                <a:schemeClr val="tx1"/>
              </a:solidFill>
              <a:effectLst>
                <a:outerShdw blurRad="114300" dist="10160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Constantia" panose="02030602050306030303" pitchFamily="18" charset="0"/>
            </a:endParaRPr>
          </a:p>
        </p:txBody>
      </p:sp>
      <p:pic>
        <p:nvPicPr>
          <p:cNvPr id="5" name="Рисунок 4" descr="C:\Users\ЛАРИСА\Desktop\bf10ed226ed9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996952"/>
            <a:ext cx="3528392" cy="2736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5364088" y="1268760"/>
            <a:ext cx="345638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Василий  окончил училище </a:t>
            </a:r>
          </a:p>
          <a:p>
            <a:pPr algn="ctr"/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 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1940 году.  </a:t>
            </a:r>
            <a:endParaRPr lang="ru-RU" sz="3200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Получив 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профессию  </a:t>
            </a:r>
            <a:r>
              <a:rPr lang="ru-RU" sz="36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штурмана. 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564913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9929" y="980728"/>
            <a:ext cx="381642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smtClean="0">
                <a:ln w="6350">
                  <a:noFill/>
                </a:ln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Constantia" panose="02030602050306030303" pitchFamily="18" charset="0"/>
                <a:ea typeface="+mj-ea"/>
                <a:cs typeface="+mj-cs"/>
              </a:rPr>
              <a:t>Топографическая к</a:t>
            </a:r>
            <a:r>
              <a:rPr lang="ru-RU" sz="3200" b="1" kern="0" dirty="0" smtClean="0">
                <a:ln w="6350">
                  <a:noFill/>
                </a:ln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Constantia" panose="02030602050306030303" pitchFamily="18" charset="0"/>
                <a:ea typeface="+mj-ea"/>
                <a:cs typeface="+mj-cs"/>
              </a:rPr>
              <a:t>арта</a:t>
            </a:r>
            <a:r>
              <a:rPr lang="ru-RU" sz="3200" b="1" kern="0" dirty="0">
                <a:ln w="6350">
                  <a:noFill/>
                </a:ln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Constantia" panose="02030602050306030303" pitchFamily="18" charset="0"/>
                <a:ea typeface="+mj-ea"/>
                <a:cs typeface="+mj-cs"/>
              </a:rPr>
              <a:t>.</a:t>
            </a:r>
            <a:endParaRPr kumimoji="0" lang="ru-RU" sz="14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Constantia" panose="02030602050306030303" pitchFamily="18" charset="0"/>
            </a:endParaRPr>
          </a:p>
        </p:txBody>
      </p:sp>
      <p:pic>
        <p:nvPicPr>
          <p:cNvPr id="3" name="Picture 2" descr="C:\Users\ЛАРИСА\Desktop\3_o36009b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708920"/>
            <a:ext cx="3456384" cy="32403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 descr="C:\Users\10\Desktop\47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780928"/>
            <a:ext cx="3456384" cy="32537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430924" y="764704"/>
            <a:ext cx="3322712" cy="114300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Цифровая модель местности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776530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908720"/>
            <a:ext cx="3454152" cy="1470025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Семья</a:t>
            </a:r>
            <a:b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</a:b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Матвеичевых.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anose="02030602050306030303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163016" y="655817"/>
            <a:ext cx="3960440" cy="17526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Прасковья М., Анастасия М.,</a:t>
            </a:r>
          </a:p>
          <a:p>
            <a:r>
              <a:rPr lang="ru-RU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Алексей М.,</a:t>
            </a:r>
          </a:p>
          <a:p>
            <a:r>
              <a:rPr lang="ru-RU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Екатерина М.,</a:t>
            </a:r>
          </a:p>
          <a:p>
            <a:r>
              <a:rPr lang="ru-RU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Василий М.,</a:t>
            </a:r>
          </a:p>
          <a:p>
            <a:r>
              <a:rPr lang="ru-RU" sz="36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папа</a:t>
            </a:r>
            <a:r>
              <a:rPr lang="ru-RU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-Михаил А.,</a:t>
            </a:r>
          </a:p>
          <a:p>
            <a:r>
              <a:rPr lang="ru-RU" sz="36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мама</a:t>
            </a:r>
            <a:r>
              <a:rPr lang="ru-RU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-</a:t>
            </a:r>
            <a:r>
              <a:rPr lang="ru-RU" sz="3600" b="1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Анисия</a:t>
            </a:r>
            <a:r>
              <a:rPr lang="ru-RU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 М.,</a:t>
            </a:r>
          </a:p>
          <a:p>
            <a:r>
              <a:rPr lang="ru-RU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Нина М.</a:t>
            </a:r>
          </a:p>
          <a:p>
            <a:r>
              <a:rPr lang="ru-RU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 </a:t>
            </a:r>
          </a:p>
        </p:txBody>
      </p:sp>
      <p:pic>
        <p:nvPicPr>
          <p:cNvPr id="6" name="Рисунок 5" descr="C:\Users\Лариса\Desktop\2 00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212976"/>
            <a:ext cx="3744416" cy="27297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0217415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7192" y="980728"/>
            <a:ext cx="4186808" cy="1143000"/>
          </a:xfrm>
        </p:spPr>
        <p:txBody>
          <a:bodyPr>
            <a:no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Переправа </a:t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на западной</a:t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 Двине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anose="02030602050306030303" pitchFamily="18" charset="0"/>
            </a:endParaRPr>
          </a:p>
        </p:txBody>
      </p:sp>
      <p:pic>
        <p:nvPicPr>
          <p:cNvPr id="3" name="Рисунок 2" descr="C:\Users\10\Desktop\128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996952"/>
            <a:ext cx="3456384" cy="309178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10\Desktop\d39079780b47e42d7f38eb1b21110f05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84784"/>
            <a:ext cx="3528392" cy="3096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8274261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 descr="C:\Users\10\Desktop\19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9180512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28736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96136" y="476672"/>
            <a:ext cx="2736304" cy="720080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Василий</a:t>
            </a:r>
            <a:b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</a:b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anose="02030602050306030303" pitchFamily="18" charset="0"/>
              </a:rPr>
              <a:t>Матвеичев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anose="02030602050306030303" pitchFamily="18" charset="0"/>
            </a:endParaRPr>
          </a:p>
        </p:txBody>
      </p:sp>
      <p:pic>
        <p:nvPicPr>
          <p:cNvPr id="5" name="Picture 2" descr="C:\Users\User\Desktop\Новая папка\103CANON\IMG_070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417638"/>
            <a:ext cx="3520599" cy="4525963"/>
          </a:xfrm>
          <a:prstGeom prst="rect">
            <a:avLst/>
          </a:prstGeom>
          <a:noFill/>
        </p:spPr>
      </p:pic>
      <p:pic>
        <p:nvPicPr>
          <p:cNvPr id="6" name="Picture 4" descr="10"/>
          <p:cNvPicPr>
            <a:picLocks noChangeAspect="1" noChangeArrowheads="1"/>
          </p:cNvPicPr>
          <p:nvPr/>
        </p:nvPicPr>
        <p:blipFill>
          <a:blip r:embed="rId3" cstate="print"/>
          <a:srcRect r="542" b="18346"/>
          <a:stretch>
            <a:fillRect/>
          </a:stretch>
        </p:blipFill>
        <p:spPr bwMode="auto">
          <a:xfrm>
            <a:off x="5364088" y="1417638"/>
            <a:ext cx="352839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9236362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 descr="C:\Users\10\Desktop\1PanzerTankBurning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93306"/>
            <a:ext cx="8928992" cy="66480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52964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UID" val="{4A904214-799B-4B36-BCAA-A6224FA799A5}"/>
  <p:tag name="ISPRING_RESOURCE_FOLDER" val="C:\Users\Леново\Desktop\Лена\Л.Ю\2016г В.М.Матвеичев\В.М.Матвеичев\"/>
  <p:tag name="ISPRING_PRESENTATION_PATH" val="C:\Users\Леново\Desktop\Лена\Л.Ю\2016г В.М.Матвеичев\В.М.Матвеичев.pptx"/>
  <p:tag name="ISPRING_PROJECT_FOLDER_UPDATED" val="1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421</TotalTime>
  <Words>87</Words>
  <Application>Microsoft Office PowerPoint</Application>
  <PresentationFormat>Экран (4:3)</PresentationFormat>
  <Paragraphs>32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Василий Михайлович Матвеичев</vt:lpstr>
      <vt:lpstr>Презентация PowerPoint</vt:lpstr>
      <vt:lpstr>Цифровая модель местности</vt:lpstr>
      <vt:lpstr>Семья Матвеичевых.</vt:lpstr>
      <vt:lpstr>Переправа  на западной  Двине</vt:lpstr>
      <vt:lpstr>Презентация PowerPoint</vt:lpstr>
      <vt:lpstr>Василий Матвеичев</vt:lpstr>
      <vt:lpstr>Презентация PowerPoint</vt:lpstr>
      <vt:lpstr>Презентация PowerPoint</vt:lpstr>
      <vt:lpstr>г. Даугавпилс (Латвия) </vt:lpstr>
      <vt:lpstr>Уголок боевой славы.</vt:lpstr>
      <vt:lpstr>Презентация PowerPoint</vt:lpstr>
      <vt:lpstr>Презентация PowerPoint</vt:lpstr>
      <vt:lpstr>Герои-лётчики</vt:lpstr>
      <vt:lpstr>Презентация PowerPoint</vt:lpstr>
      <vt:lpstr>Василий Михайлович Матвеичев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ЛАРИСА</dc:creator>
  <cp:lastModifiedBy>Леново</cp:lastModifiedBy>
  <cp:revision>30</cp:revision>
  <dcterms:created xsi:type="dcterms:W3CDTF">2016-10-20T10:25:27Z</dcterms:created>
  <dcterms:modified xsi:type="dcterms:W3CDTF">2016-11-25T19:59:32Z</dcterms:modified>
</cp:coreProperties>
</file>